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1DD"/>
    <a:srgbClr val="BFA4CD"/>
    <a:srgbClr val="F4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2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6189-172E-4680-987D-382602071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32" y="390698"/>
            <a:ext cx="9144000" cy="2946227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B5695-6545-4ECC-A9AF-FA7AD9597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32" y="3428999"/>
            <a:ext cx="9144000" cy="284710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F001-AD0A-47E2-B23D-C1F898DE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A0D56-D81D-439E-BC7E-73D0A916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B251-28CF-4D5D-9534-19F1A3F6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0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BA95-DCC0-4130-9BD7-6385DCA1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C1AF0-DCF0-4C2A-8143-01E098316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9DAC-A3B1-4AE7-8418-4AE3D62B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036C-49BD-4024-B8FE-38BFCC8D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5D5A-DD9C-44C0-828F-40F4083C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37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FB7E6-5D0E-4861-93B7-B645F5937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E35B6-F765-4D79-A29B-5AFCCC776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6092-7CEA-47FA-B4C2-AEB99A93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68501-6CC6-480F-B074-10C22972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78F8-274E-4BCB-9EBC-4D9AB17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08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9D28-290F-41FC-9436-E263CBD8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62D0-7E2F-4359-B3E2-587685A2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6A7F2-4935-4E85-81E3-026F64D5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9E8E-3F1C-4CF1-B999-7B64BE0B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A5CA-63CB-4F9C-A89E-5F94B1F9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1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C11B-9893-41C1-ABBF-FF8E808E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5F5C-1BAC-433C-8C24-232640D0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D5862-446F-4FF9-BD96-27B6078F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6218-322B-4CBA-A822-097AEFE9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7C0A-8418-49A5-A335-E837C007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EDCE-F490-4AF3-857E-97DC63B8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ABE53-120B-46A8-9BA3-C71ED3E3E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0635-D543-42D4-8242-AFE654D31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4DC2C-D717-4EDE-AC8B-22AEB9C1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1066-F69F-47F3-8E91-879BA21B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10D98-8523-4AB1-B673-0DDA2814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66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067C-987A-425D-8442-84E197EA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D5387-FF54-489F-BF86-6440497C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F7BD1-7C6D-4832-9C1B-A35581AE7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DBBEC-AC0B-4AB3-B369-8D739A84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B73F3-5852-487D-BC85-5E1C47FFB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0BAC2-5245-4310-AB4D-20AE8A05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84C74-83E4-43B3-8A86-CC6E3ABD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30F05-6196-4AA6-AE9E-B6F9F2A8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2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C8AD-D44C-42D5-9375-87D56FC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2BF20-2BA4-4DFB-AA1E-8858C7C9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8B89-68D0-4155-89E4-FEBF4795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835F2-3123-43EB-984D-F1BEAEC9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66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64B2B-CA5C-4066-9D94-DB914EAC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E09AE-1729-4A1F-B7BA-C9ABCFD5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EE6E1-2030-4E86-933B-81408405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3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CF5B-3320-48CF-B890-1D2BAF32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093D-DBA9-49DE-B8C9-69BBE9DB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15BFB-4773-48DC-A028-8917B839B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8EDD-31A9-4C65-8020-1D66EE15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CF530-4A23-467C-B358-6BF94723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60874-7760-4485-AB9A-960937AD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5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FB5D-B340-42B4-BF3B-BD882A6D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AD1E3-5497-4F32-8A31-BEE24702F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B215-F7F5-4621-A3EC-B831E646C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91F78-2E1D-4131-BB5F-005476AC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DEBDE-A22F-4D50-8C88-A532E739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CF3E4-D24C-4F72-AE3C-BDF52C71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67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08E6C5-9077-45A9-AE91-C47588C98C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A8821-28BB-4713-B709-17CAC87F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365125"/>
            <a:ext cx="11062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03EC-6222-4DF9-A70C-2C716C7F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5" y="1825625"/>
            <a:ext cx="110628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1450-2DCC-4333-B415-2D5BC30DE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12DF-D3C9-4402-B8A9-C54D8D154BD9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BABBE-C9EC-4424-951C-AF3B72A8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8567-BC76-4FFE-9177-011BC4EE5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A6DC-EE0C-437D-BB2C-EFBE5FA0A0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71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rgbClr val="D4C1D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spc="-15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spc="-15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68C9E-6D79-4ABA-831F-97DF5554A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3D01-F43C-484F-A388-840AA6DD0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Title of presentation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C5A35-892C-4ACC-9561-26DB63C00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sz="4800" b="1" dirty="0" err="1"/>
              <a:t>Firstname</a:t>
            </a:r>
            <a:r>
              <a:rPr lang="en-AU" sz="4800" b="1" dirty="0"/>
              <a:t> </a:t>
            </a:r>
            <a:r>
              <a:rPr lang="en-AU" sz="4800" b="1" dirty="0" err="1"/>
              <a:t>Lastname</a:t>
            </a:r>
            <a:endParaRPr lang="en-AU" sz="4800" b="1" dirty="0"/>
          </a:p>
          <a:p>
            <a:pPr>
              <a:spcBef>
                <a:spcPts val="0"/>
              </a:spcBef>
            </a:pPr>
            <a:r>
              <a:rPr lang="en-AU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74623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30C4-12E8-4124-9CC8-DCD5CA49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D067-9942-44A8-BE5B-BDDEE466B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79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Title of presentation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Albina Bradford</dc:creator>
  <cp:lastModifiedBy>Albina Bradford</cp:lastModifiedBy>
  <cp:revision>11</cp:revision>
  <dcterms:created xsi:type="dcterms:W3CDTF">2018-10-18T01:50:07Z</dcterms:created>
  <dcterms:modified xsi:type="dcterms:W3CDTF">2019-02-14T03:55:38Z</dcterms:modified>
</cp:coreProperties>
</file>